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DAF3-73BC-46FE-97AE-57C71EFA5B8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AE82-57BD-4900-8078-B9A73674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1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DAF3-73BC-46FE-97AE-57C71EFA5B8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AE82-57BD-4900-8078-B9A73674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5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DAF3-73BC-46FE-97AE-57C71EFA5B8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AE82-57BD-4900-8078-B9A73674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10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DAF3-73BC-46FE-97AE-57C71EFA5B8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AE82-57BD-4900-8078-B9A73674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1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DAF3-73BC-46FE-97AE-57C71EFA5B8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AE82-57BD-4900-8078-B9A73674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31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DAF3-73BC-46FE-97AE-57C71EFA5B8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AE82-57BD-4900-8078-B9A73674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6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DAF3-73BC-46FE-97AE-57C71EFA5B8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AE82-57BD-4900-8078-B9A73674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54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DAF3-73BC-46FE-97AE-57C71EFA5B8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AE82-57BD-4900-8078-B9A73674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1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DAF3-73BC-46FE-97AE-57C71EFA5B8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AE82-57BD-4900-8078-B9A73674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4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DAF3-73BC-46FE-97AE-57C71EFA5B8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AE82-57BD-4900-8078-B9A73674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2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DAF3-73BC-46FE-97AE-57C71EFA5B8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AE82-57BD-4900-8078-B9A73674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1DAF3-73BC-46FE-97AE-57C71EFA5B81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6AE82-57BD-4900-8078-B9A736741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3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532" y="-312002"/>
            <a:ext cx="10541000" cy="74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12474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/>
              <a:t>«</a:t>
            </a:r>
            <a:r>
              <a:rPr lang="ru-RU" b="1" dirty="0" err="1"/>
              <a:t>Безруковский</a:t>
            </a:r>
            <a:r>
              <a:rPr lang="ru-RU" b="1" dirty="0"/>
              <a:t> детский сад» комбинированного вида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1620" y="2967335"/>
            <a:ext cx="8160759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Познавательно - творческий проект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детей старшей группы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«Овощи»</a:t>
            </a: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060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0" y="-285750"/>
            <a:ext cx="10541000" cy="74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572" y="980728"/>
            <a:ext cx="7704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Дидактическая игра «Четвертый лишний» </a:t>
            </a:r>
          </a:p>
          <a:p>
            <a:r>
              <a:rPr lang="ru-RU" sz="3200" dirty="0">
                <a:solidFill>
                  <a:srgbClr val="202124"/>
                </a:solidFill>
                <a:latin typeface="Google Sans"/>
              </a:rPr>
              <a:t>Цель: </a:t>
            </a:r>
            <a:r>
              <a:rPr lang="ru-RU" sz="2800" dirty="0" smtClean="0">
                <a:solidFill>
                  <a:srgbClr val="202124"/>
                </a:solidFill>
                <a:latin typeface="Google Sans"/>
              </a:rPr>
              <a:t>формировать </a:t>
            </a:r>
            <a:r>
              <a:rPr lang="ru-RU" sz="2800" dirty="0">
                <a:solidFill>
                  <a:srgbClr val="202124"/>
                </a:solidFill>
                <a:latin typeface="Google Sans"/>
              </a:rPr>
              <a:t>систему представлений и простейших понятий о жизни растений: учить различать и правильно называть </a:t>
            </a:r>
            <a:r>
              <a:rPr lang="ru-RU" sz="2800" dirty="0">
                <a:solidFill>
                  <a:srgbClr val="040C28"/>
                </a:solidFill>
                <a:latin typeface="Google Sans"/>
              </a:rPr>
              <a:t>овощи</a:t>
            </a:r>
            <a:r>
              <a:rPr lang="ru-RU" sz="2800" dirty="0">
                <a:solidFill>
                  <a:srgbClr val="202124"/>
                </a:solidFill>
                <a:latin typeface="Google Sans"/>
              </a:rPr>
              <a:t>. Развивать образно-логическое мышление, умение обобщать и классифицировать растения по существенному признаку, обосновывать свой </a:t>
            </a:r>
            <a:r>
              <a:rPr lang="ru-RU" sz="2800" dirty="0" smtClean="0">
                <a:solidFill>
                  <a:srgbClr val="202124"/>
                </a:solidFill>
                <a:latin typeface="Google Sans"/>
              </a:rPr>
              <a:t>ответ.</a:t>
            </a:r>
            <a:endParaRPr lang="ru-RU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8720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0" y="-285750"/>
            <a:ext cx="10541000" cy="74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572" y="980728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Дидактическая игра «Четвертый лишний» </a:t>
            </a:r>
          </a:p>
        </p:txBody>
      </p:sp>
      <p:pic>
        <p:nvPicPr>
          <p:cNvPr id="5" name="Picture 2" descr="C:\Users\Ирина\Desktop\поект овощи\IMG_55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3969" r="4046" b="8068"/>
          <a:stretch/>
        </p:blipFill>
        <p:spPr bwMode="auto">
          <a:xfrm>
            <a:off x="1763688" y="2304167"/>
            <a:ext cx="5572183" cy="390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77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0" y="-285750"/>
            <a:ext cx="10541000" cy="74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572" y="980728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Выставка страниц книги «Овощи»:</a:t>
            </a:r>
          </a:p>
        </p:txBody>
      </p:sp>
      <p:pic>
        <p:nvPicPr>
          <p:cNvPr id="7" name="Рисунок 6" descr="C:\Users\79966\Desktop\проект овощи\фото овощи проект\PHOTO-2022-10-17-12-31-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5586"/>
            <a:ext cx="2736304" cy="4652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79966\Desktop\проект овощи\фото овощи проект\IMG_473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6" b="12510"/>
          <a:stretch/>
        </p:blipFill>
        <p:spPr bwMode="auto">
          <a:xfrm rot="5400000">
            <a:off x="5017018" y="2495205"/>
            <a:ext cx="4654575" cy="29523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4112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0" y="-285750"/>
            <a:ext cx="10541000" cy="74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572" y="98072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деятельности детей:</a:t>
            </a:r>
          </a:p>
        </p:txBody>
      </p:sp>
      <p:pic>
        <p:nvPicPr>
          <p:cNvPr id="6" name="Рисунок 5" descr="C:\Users\79966\Desktop\проект овощи\фото овощи проект\IMG_20221003_0911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604510" cy="420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743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0" y="-285750"/>
            <a:ext cx="10541000" cy="74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572" y="98072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деятельности детей:</a:t>
            </a:r>
          </a:p>
        </p:txBody>
      </p:sp>
      <p:pic>
        <p:nvPicPr>
          <p:cNvPr id="7" name="Рисунок 6" descr="C:\Users\79966\Desktop\проект овощи\фото овощи проект\IMG_20221007_0857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3131359" cy="421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79966\Desktop\проект овощи\фото овощи проект\IMG_20221007_08552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629"/>
          <a:stretch/>
        </p:blipFill>
        <p:spPr bwMode="auto">
          <a:xfrm>
            <a:off x="4788024" y="1843902"/>
            <a:ext cx="3152378" cy="41549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2512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0" y="-285750"/>
            <a:ext cx="10541000" cy="74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572" y="98072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деятельности детей:</a:t>
            </a:r>
          </a:p>
        </p:txBody>
      </p:sp>
      <p:pic>
        <p:nvPicPr>
          <p:cNvPr id="9" name="Рисунок 8" descr="C:\Users\79966\Desktop\проект овощи\фото овощи проект\IMG_20221003_0953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8" y="1688614"/>
            <a:ext cx="4354195" cy="326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79966\Desktop\проект овощи\фото овощи проект\IMG_20221003_10060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4"/>
          <a:stretch/>
        </p:blipFill>
        <p:spPr bwMode="auto">
          <a:xfrm>
            <a:off x="4672790" y="3429000"/>
            <a:ext cx="4451350" cy="30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4888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0" y="-285750"/>
            <a:ext cx="10541000" cy="74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572" y="98072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Праздник «Спор овощей»</a:t>
            </a:r>
          </a:p>
        </p:txBody>
      </p:sp>
      <p:pic>
        <p:nvPicPr>
          <p:cNvPr id="11" name="Рисунок 10" descr="C:\Users\79966\Desktop\проект овощи\фото овощи проект\IMG_477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1688614"/>
            <a:ext cx="3888432" cy="2964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79966\Desktop\проект овощи\фото овощи проект\IMG_48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27984" y="3170875"/>
            <a:ext cx="3744595" cy="280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226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0" y="-285750"/>
            <a:ext cx="10541000" cy="74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572" y="98072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Награждение</a:t>
            </a:r>
          </a:p>
        </p:txBody>
      </p:sp>
      <p:pic>
        <p:nvPicPr>
          <p:cNvPr id="8" name="Рисунок 7" descr="C:\Users\user\AppData\Local\Microsoft\Windows\Temporary Internet Files\Content.Word\IMG_48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556792"/>
            <a:ext cx="2578166" cy="441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поект овощи\PHOTO-2022-11-07-11-03-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2664296" cy="4207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026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532" y="-312002"/>
            <a:ext cx="10541000" cy="74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12474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«</a:t>
            </a:r>
            <a:r>
              <a:rPr lang="ru-RU" b="1" dirty="0" err="1">
                <a:solidFill>
                  <a:prstClr val="black"/>
                </a:solidFill>
              </a:rPr>
              <a:t>Безруковский</a:t>
            </a:r>
            <a:r>
              <a:rPr lang="ru-RU" b="1" dirty="0">
                <a:solidFill>
                  <a:prstClr val="black"/>
                </a:solidFill>
              </a:rPr>
              <a:t> детский сад» комбинированного вида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1620" y="2967335"/>
            <a:ext cx="8160759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Познавательно - творческий проект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детей старшей группы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«Овощи»</a:t>
            </a:r>
          </a:p>
          <a:p>
            <a:pPr algn="ctr"/>
            <a:endParaRPr lang="ru-RU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078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0" y="-285750"/>
            <a:ext cx="10541000" cy="74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7156" y="1229191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Направления проекта:</a:t>
            </a:r>
          </a:p>
          <a:p>
            <a:pPr lvl="0"/>
            <a:r>
              <a:rPr lang="ru-RU" sz="4000" dirty="0" smtClean="0">
                <a:solidFill>
                  <a:srgbClr val="000000"/>
                </a:solidFill>
                <a:ea typeface="Arial Unicode MS"/>
                <a:cs typeface="Arial Unicode MS"/>
              </a:rPr>
              <a:t>-   художественно </a:t>
            </a:r>
            <a:r>
              <a:rPr lang="ru-RU" sz="4000" dirty="0">
                <a:solidFill>
                  <a:srgbClr val="000000"/>
                </a:solidFill>
                <a:ea typeface="Arial Unicode MS"/>
                <a:cs typeface="Arial Unicode MS"/>
              </a:rPr>
              <a:t>– эстетическое развитие; </a:t>
            </a:r>
            <a:endParaRPr lang="ru-RU" sz="4000" dirty="0" smtClean="0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marL="571500" lvl="0" indent="-571500">
              <a:buFontTx/>
              <a:buChar char="-"/>
            </a:pPr>
            <a:r>
              <a:rPr lang="ru-RU" sz="4000" dirty="0" smtClean="0">
                <a:solidFill>
                  <a:srgbClr val="000000"/>
                </a:solidFill>
                <a:ea typeface="Arial Unicode MS"/>
                <a:cs typeface="Arial Unicode MS"/>
              </a:rPr>
              <a:t>познавательное </a:t>
            </a:r>
            <a:r>
              <a:rPr lang="ru-RU" sz="4000" dirty="0">
                <a:solidFill>
                  <a:srgbClr val="000000"/>
                </a:solidFill>
                <a:ea typeface="Arial Unicode MS"/>
                <a:cs typeface="Arial Unicode MS"/>
              </a:rPr>
              <a:t>развитие; </a:t>
            </a:r>
            <a:endParaRPr lang="ru-RU" sz="4000" dirty="0" smtClean="0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marL="571500" lvl="0" indent="-571500">
              <a:buFontTx/>
              <a:buChar char="-"/>
            </a:pPr>
            <a:r>
              <a:rPr lang="ru-RU" sz="4000" dirty="0" smtClean="0">
                <a:solidFill>
                  <a:srgbClr val="000000"/>
                </a:solidFill>
                <a:ea typeface="Arial Unicode MS"/>
                <a:cs typeface="Arial Unicode MS"/>
              </a:rPr>
              <a:t>речевое </a:t>
            </a:r>
            <a:r>
              <a:rPr lang="ru-RU" sz="4000" dirty="0">
                <a:solidFill>
                  <a:srgbClr val="000000"/>
                </a:solidFill>
                <a:ea typeface="Arial Unicode MS"/>
                <a:cs typeface="Arial Unicode MS"/>
              </a:rPr>
              <a:t>развитие; </a:t>
            </a:r>
            <a:endParaRPr lang="ru-RU" sz="4000" dirty="0" smtClean="0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lvl="0"/>
            <a:r>
              <a:rPr lang="ru-RU" sz="4000" dirty="0" smtClean="0">
                <a:solidFill>
                  <a:srgbClr val="000000"/>
                </a:solidFill>
                <a:ea typeface="Arial Unicode MS"/>
                <a:cs typeface="Arial Unicode MS"/>
              </a:rPr>
              <a:t>-    социально </a:t>
            </a:r>
            <a:r>
              <a:rPr lang="ru-RU" sz="4000" dirty="0">
                <a:solidFill>
                  <a:srgbClr val="000000"/>
                </a:solidFill>
                <a:ea typeface="Arial Unicode MS"/>
                <a:cs typeface="Arial Unicode MS"/>
              </a:rPr>
              <a:t>– коммуникативное развитие</a:t>
            </a:r>
            <a:endParaRPr lang="ru-RU" sz="4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197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435" y="-305997"/>
            <a:ext cx="10541000" cy="74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873" y="90872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  </a:t>
            </a:r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1581435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0000"/>
                </a:solidFill>
                <a:ea typeface="Arial Unicode MS"/>
                <a:cs typeface="Arial Unicode MS"/>
              </a:rPr>
              <a:t>Познавательно-творческий</a:t>
            </a:r>
            <a:r>
              <a:rPr lang="ru-RU" sz="3200" dirty="0">
                <a:solidFill>
                  <a:srgbClr val="000000"/>
                </a:solidFill>
                <a:ea typeface="Arial Unicode MS"/>
                <a:cs typeface="Arial Unicode MS"/>
              </a:rPr>
              <a:t>,  </a:t>
            </a:r>
            <a:r>
              <a:rPr lang="ru-RU" sz="3200" dirty="0" smtClean="0">
                <a:solidFill>
                  <a:srgbClr val="000000"/>
                </a:solidFill>
                <a:ea typeface="Arial Unicode MS"/>
                <a:cs typeface="Arial Unicode MS"/>
              </a:rPr>
              <a:t>коллективный;</a:t>
            </a:r>
          </a:p>
          <a:p>
            <a:pPr lvl="0" algn="ctr"/>
            <a:r>
              <a:rPr lang="ru-RU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Участники  </a:t>
            </a:r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проекта:</a:t>
            </a:r>
          </a:p>
          <a:p>
            <a:pPr lvl="0" algn="ctr"/>
            <a:r>
              <a:rPr lang="ru-RU" sz="3200" dirty="0">
                <a:solidFill>
                  <a:srgbClr val="000000"/>
                </a:solidFill>
                <a:ea typeface="Arial Unicode MS"/>
                <a:cs typeface="Arial Unicode MS"/>
              </a:rPr>
              <a:t>Дети старшей логопедической группы,  родители, </a:t>
            </a:r>
            <a:endParaRPr lang="ru-RU" sz="3200" dirty="0" smtClean="0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lvl="0" algn="ctr"/>
            <a:r>
              <a:rPr lang="ru-RU" sz="3200" dirty="0" smtClean="0">
                <a:solidFill>
                  <a:srgbClr val="000000"/>
                </a:solidFill>
                <a:ea typeface="Arial Unicode MS"/>
                <a:cs typeface="Arial Unicode MS"/>
              </a:rPr>
              <a:t>учитель-логопед </a:t>
            </a:r>
            <a:r>
              <a:rPr lang="ru-RU" sz="3200" dirty="0">
                <a:solidFill>
                  <a:srgbClr val="000000"/>
                </a:solidFill>
                <a:ea typeface="Arial Unicode MS"/>
                <a:cs typeface="Arial Unicode MS"/>
              </a:rPr>
              <a:t>– Васильченко И. Н.</a:t>
            </a:r>
          </a:p>
          <a:p>
            <a:pPr lvl="0" algn="ctr"/>
            <a:r>
              <a:rPr lang="ru-RU" sz="3200" dirty="0">
                <a:solidFill>
                  <a:srgbClr val="000000"/>
                </a:solidFill>
                <a:ea typeface="Arial Unicode MS"/>
                <a:cs typeface="Arial Unicode MS"/>
              </a:rPr>
              <a:t>воспитатели – Кучерявенко О. Т.,  </a:t>
            </a:r>
            <a:r>
              <a:rPr lang="ru-RU" sz="32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   </a:t>
            </a:r>
          </a:p>
          <a:p>
            <a:pPr lvl="0" algn="ctr"/>
            <a:r>
              <a:rPr lang="ru-RU" sz="3200" dirty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                     Павлова  </a:t>
            </a:r>
            <a:r>
              <a:rPr lang="ru-RU" sz="3200" dirty="0">
                <a:solidFill>
                  <a:srgbClr val="000000"/>
                </a:solidFill>
                <a:ea typeface="Arial Unicode MS"/>
                <a:cs typeface="Arial Unicode MS"/>
              </a:rPr>
              <a:t>И. Ю</a:t>
            </a:r>
            <a:r>
              <a:rPr lang="ru-RU" sz="3200" dirty="0" smtClean="0">
                <a:solidFill>
                  <a:srgbClr val="000000"/>
                </a:solidFill>
                <a:ea typeface="Arial Unicode MS"/>
                <a:cs typeface="Arial Unicode MS"/>
              </a:rPr>
              <a:t>.,</a:t>
            </a:r>
          </a:p>
          <a:p>
            <a:pPr lvl="0" algn="ctr"/>
            <a:r>
              <a:rPr lang="ru-RU" sz="32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ru-RU" sz="3200" dirty="0">
                <a:solidFill>
                  <a:srgbClr val="000000"/>
                </a:solidFill>
                <a:ea typeface="Arial Unicode MS"/>
                <a:cs typeface="Arial Unicode MS"/>
              </a:rPr>
              <a:t>музыкальный руководитель </a:t>
            </a:r>
            <a:r>
              <a:rPr lang="ru-RU" sz="3200" dirty="0" err="1">
                <a:solidFill>
                  <a:srgbClr val="000000"/>
                </a:solidFill>
                <a:ea typeface="Arial Unicode MS"/>
                <a:cs typeface="Arial Unicode MS"/>
              </a:rPr>
              <a:t>Богер</a:t>
            </a:r>
            <a:r>
              <a:rPr lang="ru-RU" sz="3200" dirty="0">
                <a:solidFill>
                  <a:srgbClr val="000000"/>
                </a:solidFill>
                <a:ea typeface="Arial Unicode MS"/>
                <a:cs typeface="Arial Unicode MS"/>
              </a:rPr>
              <a:t> О. И.</a:t>
            </a:r>
          </a:p>
        </p:txBody>
      </p:sp>
    </p:spTree>
    <p:extLst>
      <p:ext uri="{BB962C8B-B14F-4D97-AF65-F5344CB8AC3E}">
        <p14:creationId xmlns:p14="http://schemas.microsoft.com/office/powerpoint/2010/main" val="268276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0" y="-285750"/>
            <a:ext cx="10541000" cy="74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572" y="980728"/>
            <a:ext cx="770485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проекта:</a:t>
            </a:r>
          </a:p>
          <a:p>
            <a:r>
              <a:rPr lang="ru-RU" sz="3600" dirty="0" smtClean="0">
                <a:solidFill>
                  <a:srgbClr val="000000"/>
                </a:solidFill>
                <a:ea typeface="Arial Unicode MS"/>
                <a:cs typeface="Arial Unicode MS"/>
              </a:rPr>
              <a:t>Создание </a:t>
            </a:r>
            <a:r>
              <a:rPr lang="ru-RU" sz="3600" dirty="0">
                <a:solidFill>
                  <a:srgbClr val="000000"/>
                </a:solidFill>
                <a:ea typeface="Arial Unicode MS"/>
                <a:cs typeface="Arial Unicode MS"/>
              </a:rPr>
              <a:t>педагогических условий, эффективно влияющих на формирование у детей старшего дошкольного возраста представлений об  овощах  в процессе реализации образовательного проекта совместно с родителями</a:t>
            </a:r>
            <a:r>
              <a:rPr lang="ru-RU" sz="2000" dirty="0">
                <a:solidFill>
                  <a:srgbClr val="000000"/>
                </a:solidFill>
                <a:ea typeface="Arial Unicode MS"/>
                <a:cs typeface="Arial Unicode MS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529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0" y="-285750"/>
            <a:ext cx="10541000" cy="74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572" y="980728"/>
            <a:ext cx="77048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Итоговые мероприятия:</a:t>
            </a:r>
          </a:p>
          <a:p>
            <a:endParaRPr lang="ru-RU" sz="4000" b="1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dirty="0">
                <a:solidFill>
                  <a:srgbClr val="000000"/>
                </a:solidFill>
                <a:ea typeface="Arial Unicode MS"/>
                <a:cs typeface="Arial Unicode MS"/>
              </a:rPr>
              <a:t>- Выставка страниц книги из фетра «Овощи»</a:t>
            </a:r>
          </a:p>
          <a:p>
            <a:r>
              <a:rPr lang="ru-RU" sz="3600" dirty="0">
                <a:solidFill>
                  <a:srgbClr val="000000"/>
                </a:solidFill>
                <a:ea typeface="Arial Unicode MS"/>
                <a:cs typeface="Arial Unicode MS"/>
              </a:rPr>
              <a:t>- Итоговое мероприятие с участием родителей «Спор овощей»;</a:t>
            </a:r>
          </a:p>
          <a:p>
            <a:r>
              <a:rPr lang="ru-RU" sz="3600" dirty="0">
                <a:solidFill>
                  <a:srgbClr val="000000"/>
                </a:solidFill>
                <a:ea typeface="Arial Unicode MS"/>
                <a:cs typeface="Arial Unicode MS"/>
              </a:rPr>
              <a:t>- Итоговое родительское собрание с презентацией  книги «Овощи» </a:t>
            </a:r>
          </a:p>
        </p:txBody>
      </p:sp>
    </p:spTree>
    <p:extLst>
      <p:ext uri="{BB962C8B-B14F-4D97-AF65-F5344CB8AC3E}">
        <p14:creationId xmlns:p14="http://schemas.microsoft.com/office/powerpoint/2010/main" val="249158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0" y="-285750"/>
            <a:ext cx="10541000" cy="74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572" y="980728"/>
            <a:ext cx="77048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Продукт проекта:</a:t>
            </a:r>
            <a:endParaRPr lang="ru-RU" sz="4000" b="1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dirty="0" smtClean="0">
                <a:solidFill>
                  <a:srgbClr val="000000"/>
                </a:solidFill>
                <a:ea typeface="Arial Unicode MS"/>
                <a:cs typeface="Arial Unicode MS"/>
              </a:rPr>
              <a:t>- </a:t>
            </a:r>
            <a:r>
              <a:rPr lang="ru-RU" sz="3600" dirty="0">
                <a:solidFill>
                  <a:srgbClr val="000000"/>
                </a:solidFill>
                <a:ea typeface="Arial Unicode MS"/>
                <a:cs typeface="Arial Unicode MS"/>
              </a:rPr>
              <a:t>Книга из фетра «Овощи»;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solidFill>
                  <a:srgbClr val="000000"/>
                </a:solidFill>
                <a:ea typeface="Arial Unicode MS"/>
                <a:cs typeface="Arial Unicode MS"/>
              </a:rPr>
              <a:t>Фотоальбом  </a:t>
            </a:r>
            <a:r>
              <a:rPr lang="ru-RU" sz="3600" dirty="0">
                <a:solidFill>
                  <a:srgbClr val="000000"/>
                </a:solidFill>
                <a:ea typeface="Arial Unicode MS"/>
                <a:cs typeface="Arial Unicode MS"/>
              </a:rPr>
              <a:t>«Проект Овощи</a:t>
            </a:r>
            <a:r>
              <a:rPr lang="ru-RU" sz="3600" dirty="0" smtClean="0">
                <a:solidFill>
                  <a:srgbClr val="000000"/>
                </a:solidFill>
                <a:ea typeface="Arial Unicode MS"/>
                <a:cs typeface="Arial Unicode MS"/>
              </a:rPr>
              <a:t>»</a:t>
            </a:r>
          </a:p>
          <a:p>
            <a:pPr marL="571500" indent="-571500">
              <a:buFontTx/>
              <a:buChar char="-"/>
            </a:pPr>
            <a:endParaRPr lang="ru-RU" sz="3600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pic>
        <p:nvPicPr>
          <p:cNvPr id="3074" name="Picture 2" descr="C:\Users\Ирина\Desktop\поект овощи\IMG_5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89" y="2780928"/>
            <a:ext cx="5715845" cy="339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67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0" y="-285750"/>
            <a:ext cx="10541000" cy="74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572" y="980728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Странички книги-  работа каждой семьи</a:t>
            </a:r>
          </a:p>
        </p:txBody>
      </p:sp>
      <p:pic>
        <p:nvPicPr>
          <p:cNvPr id="6" name="Рисунок 5" descr="C:\Users\79966\Desktop\проект овощи\фото овощи проект\IMG_476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" t="7792" r="1553" b="11689"/>
          <a:stretch/>
        </p:blipFill>
        <p:spPr bwMode="auto">
          <a:xfrm rot="10800000">
            <a:off x="719572" y="2678518"/>
            <a:ext cx="4077970" cy="26993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79966\Desktop\проект овощи\фото овощи проект\IMG_47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r="8741"/>
          <a:stretch/>
        </p:blipFill>
        <p:spPr bwMode="auto">
          <a:xfrm rot="10800000">
            <a:off x="5004048" y="2275358"/>
            <a:ext cx="4241552" cy="35057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602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0" y="-285750"/>
            <a:ext cx="10541000" cy="74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572" y="980728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Речевой материал о каждом овоще: </a:t>
            </a:r>
          </a:p>
          <a:p>
            <a:pPr algn="ctr"/>
            <a:r>
              <a:rPr lang="ru-RU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стихи, загадки, </a:t>
            </a:r>
            <a:r>
              <a:rPr lang="ru-RU" sz="32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чистоговорки</a:t>
            </a:r>
            <a:r>
              <a:rPr lang="ru-RU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пословицы и поговорки,.</a:t>
            </a:r>
          </a:p>
        </p:txBody>
      </p:sp>
      <p:pic>
        <p:nvPicPr>
          <p:cNvPr id="8" name="Рисунок 7" descr="C:\Users\79966\Desktop\проект овощи\фото овощи проект\IMG_482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t="-212"/>
          <a:stretch/>
        </p:blipFill>
        <p:spPr bwMode="auto">
          <a:xfrm rot="5400000">
            <a:off x="1149266" y="2879605"/>
            <a:ext cx="2486983" cy="3346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618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0" y="-285750"/>
            <a:ext cx="10541000" cy="74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0819" y="653791"/>
            <a:ext cx="77048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Дидактическая игра «Вершки и корешки»</a:t>
            </a:r>
          </a:p>
          <a:p>
            <a:r>
              <a:rPr lang="ru-RU" sz="2800" dirty="0">
                <a:solidFill>
                  <a:srgbClr val="202124"/>
                </a:solidFill>
                <a:latin typeface="Google Sans"/>
              </a:rPr>
              <a:t>Цель: </a:t>
            </a:r>
            <a:r>
              <a:rPr lang="ru-RU" sz="2800" dirty="0">
                <a:solidFill>
                  <a:srgbClr val="040C28"/>
                </a:solidFill>
                <a:latin typeface="Google Sans"/>
              </a:rPr>
              <a:t>уточнить представление детей об овощах, их месте произрастания, где растут, на земле или в </a:t>
            </a:r>
            <a:r>
              <a:rPr lang="ru-RU" sz="2800" dirty="0" smtClean="0">
                <a:solidFill>
                  <a:srgbClr val="040C28"/>
                </a:solidFill>
                <a:latin typeface="Google Sans"/>
              </a:rPr>
              <a:t>земле.</a:t>
            </a:r>
            <a:endParaRPr lang="ru-RU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C:\Users\79966\Desktop\IMG_47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42" y="3429794"/>
            <a:ext cx="4918809" cy="3213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956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244</Words>
  <Application>Microsoft Office PowerPoint</Application>
  <PresentationFormat>Экран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13</cp:revision>
  <dcterms:created xsi:type="dcterms:W3CDTF">2023-03-27T02:55:28Z</dcterms:created>
  <dcterms:modified xsi:type="dcterms:W3CDTF">2023-04-17T03:01:49Z</dcterms:modified>
</cp:coreProperties>
</file>